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37E0-B766-A132-46C1-4948A9AC55B0}" v="9" dt="2020-04-14T14:24:1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jhcRhoiBzmk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aprenderjuntos.cl/category/el-libro-de-la-seman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renderjuntos.cl/category/el-libro-de-la-semana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cMzOQHC2aPY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1" b="1867"/>
          <a:stretch/>
        </p:blipFill>
        <p:spPr bwMode="auto">
          <a:xfrm>
            <a:off x="5772651" y="1327931"/>
            <a:ext cx="2967662" cy="31038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CuadroTexto 8"/>
          <p:cNvSpPr txBox="1"/>
          <p:nvPr/>
        </p:nvSpPr>
        <p:spPr>
          <a:xfrm>
            <a:off x="-36512" y="970069"/>
            <a:ext cx="54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Karaoke  Literario</a:t>
            </a:r>
            <a:endParaRPr lang="es-ES" sz="28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la </a:t>
            </a:r>
            <a:r>
              <a:rPr lang="es-CL" sz="1600" b="1" u="sng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Actividad de la </a:t>
            </a:r>
            <a:r>
              <a:rPr lang="es-CL" sz="1600" b="1" u="sng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5816261" y="4633492"/>
            <a:ext cx="30349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FF0000"/>
                </a:solidFill>
              </a:rPr>
              <a:t>¡Sabías que…!</a:t>
            </a:r>
          </a:p>
          <a:p>
            <a:pPr algn="just"/>
            <a:r>
              <a:rPr lang="es-ES" sz="1400" b="1" i="1" dirty="0">
                <a:solidFill>
                  <a:srgbClr val="FF0000"/>
                </a:solidFill>
              </a:rPr>
              <a:t>“</a:t>
            </a:r>
            <a:r>
              <a:rPr lang="es-MX" sz="1400" b="1" i="1" dirty="0">
                <a:solidFill>
                  <a:srgbClr val="FF0000"/>
                </a:solidFill>
              </a:rPr>
              <a:t>Practicar Karaoke literario despierta en las niñas y niños el interés y gusto por la lectura, además fortalece los lazos afectivos en la familia</a:t>
            </a:r>
            <a:r>
              <a:rPr lang="en-US" sz="1400" b="1" i="1" dirty="0">
                <a:solidFill>
                  <a:srgbClr val="FF0000"/>
                </a:solidFill>
              </a:rPr>
              <a:t>”</a:t>
            </a:r>
          </a:p>
        </p:txBody>
      </p:sp>
      <p:pic>
        <p:nvPicPr>
          <p:cNvPr id="28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912" y="1255455"/>
            <a:ext cx="3162316" cy="3223387"/>
          </a:xfrm>
          <a:prstGeom prst="rect">
            <a:avLst/>
          </a:prstGeom>
        </p:spPr>
      </p:pic>
      <p:sp>
        <p:nvSpPr>
          <p:cNvPr id="29" name="CuadroTexto 13"/>
          <p:cNvSpPr txBox="1"/>
          <p:nvPr/>
        </p:nvSpPr>
        <p:spPr>
          <a:xfrm>
            <a:off x="135795" y="1970338"/>
            <a:ext cx="5319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familia, les invitamos a disfrutar juntos de un tiempo de karaoke literario. 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87889" y="2625985"/>
            <a:ext cx="507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Gill Sans MT" panose="020B0502020104020203" pitchFamily="34" charset="0"/>
              </a:rPr>
              <a:t>Primero ubicamos un espacio cómodo en casa (cuarto, sala, patio u otro lugar) y lo decoramos creativamente.</a:t>
            </a:r>
            <a:endParaRPr lang="es-ES" b="1" dirty="0">
              <a:latin typeface="Gill Sans MT" panose="020B0502020104020203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55627" y="3223324"/>
            <a:ext cx="5157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Gill Sans MT" panose="020B0502020104020203" pitchFamily="34" charset="0"/>
              </a:rPr>
              <a:t>Luego reunimos lo siguiente: DVDs o pendrive con pistas musicales, equipos, micrófono (opcional), pelucas o gafas para los cantantes. 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157894" y="4015525"/>
            <a:ext cx="51033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latin typeface="Gill Sans MT" panose="020B0502020104020203" pitchFamily="34" charset="0"/>
              </a:rPr>
              <a:t>Y empezamos a cantar, aquí te dejamos una pista musical, pincha en el enlace</a:t>
            </a:r>
            <a:r>
              <a:rPr lang="es-ES" sz="1600" dirty="0">
                <a:latin typeface="Gill Sans MT" panose="020B0502020104020203" pitchFamily="34" charset="0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187889" y="5264879"/>
            <a:ext cx="5125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latin typeface="Gill Sans MT" panose="020B0502020104020203" pitchFamily="34" charset="0"/>
              </a:rPr>
              <a:t>Al concluir la actividad, les invitamos a responder las siguientes preguntas: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462630" y="5873972"/>
            <a:ext cx="4693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>
                <a:solidFill>
                  <a:srgbClr val="FF0000"/>
                </a:solidFill>
                <a:latin typeface="Gill Sans MT" panose="020B0502020104020203" pitchFamily="34" charset="0"/>
              </a:rPr>
              <a:t>¿Les gustó la actividad? - ¿Cómo nos sentimos? - ¿Qué aprendimos? 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1450975" y="4347619"/>
            <a:ext cx="3825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>
                <a:hlinkClick r:id="rId6"/>
              </a:rPr>
              <a:t>https://www.youtube.com/watch?v=jhcRhoiBzmk</a:t>
            </a:r>
            <a:r>
              <a:rPr lang="en-US" sz="1400" dirty="0"/>
              <a:t> </a:t>
            </a:r>
            <a:endParaRPr lang="es-ES" sz="1400" dirty="0">
              <a:latin typeface="Gill Sans MT" panose="020B0502020104020203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1475741" y="1447118"/>
            <a:ext cx="2859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  <a:latin typeface="Gill Sans MT" panose="020B0502020104020203" pitchFamily="34" charset="0"/>
              </a:rPr>
              <a:t>“La gallina turuleca”</a:t>
            </a:r>
            <a:endParaRPr lang="es-ES" sz="1600" dirty="0">
              <a:latin typeface="Gill Sans MT" panose="020B0502020104020203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62630" y="4681538"/>
            <a:ext cx="3955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>
                <a:solidFill>
                  <a:srgbClr val="002060"/>
                </a:solidFill>
                <a:latin typeface="Gill Sans MT" panose="020B0502020104020203" pitchFamily="34" charset="0"/>
              </a:rPr>
              <a:t>Pueden seguir cantando otras pistas musicales más…</a:t>
            </a:r>
          </a:p>
        </p:txBody>
      </p:sp>
      <p:pic>
        <p:nvPicPr>
          <p:cNvPr id="22" name="Imagen 21" descr="D:\TRABAJO DD CASA EC\COMUNICACION SC\Logos y fuentes texto SCI\STC_Logo_Horiz_WhiteNeg_RGB.png">
            <a:extLst>
              <a:ext uri="{FF2B5EF4-FFF2-40B4-BE49-F238E27FC236}">
                <a16:creationId xmlns:a16="http://schemas.microsoft.com/office/drawing/2014/main" id="{97FC8D31-6F41-4B48-B5AC-A237DFF8D87B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353" y="6261805"/>
            <a:ext cx="1971585" cy="52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116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CuadroTexto 8"/>
          <p:cNvSpPr txBox="1"/>
          <p:nvPr/>
        </p:nvSpPr>
        <p:spPr>
          <a:xfrm>
            <a:off x="-36512" y="970069"/>
            <a:ext cx="54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Karaoke  Literario</a:t>
            </a:r>
            <a:endParaRPr lang="es-ES" sz="28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la </a:t>
            </a:r>
            <a:r>
              <a:rPr lang="es-CL" sz="1600" b="1" u="sng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Actividad de la </a:t>
            </a:r>
            <a:r>
              <a:rPr lang="es-CL" sz="1600" b="1" u="sng" dirty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5816261" y="4633492"/>
            <a:ext cx="30349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FF0000"/>
                </a:solidFill>
              </a:rPr>
              <a:t>¡Sabías que…!</a:t>
            </a:r>
          </a:p>
          <a:p>
            <a:pPr algn="just"/>
            <a:r>
              <a:rPr lang="es-ES" sz="1400" b="1" i="1" dirty="0">
                <a:solidFill>
                  <a:srgbClr val="FF0000"/>
                </a:solidFill>
              </a:rPr>
              <a:t>“</a:t>
            </a:r>
            <a:r>
              <a:rPr lang="es-MX" sz="1400" b="1" i="1" dirty="0">
                <a:solidFill>
                  <a:srgbClr val="FF0000"/>
                </a:solidFill>
              </a:rPr>
              <a:t>Practicar Karaoke literario despierta en las niñas y niños el interés y gusto por la lectura, además fortalece los lazos afectivos en la familia</a:t>
            </a:r>
            <a:r>
              <a:rPr lang="en-US" sz="1400" b="1" i="1" dirty="0">
                <a:solidFill>
                  <a:srgbClr val="FF0000"/>
                </a:solidFill>
              </a:rPr>
              <a:t>”</a:t>
            </a:r>
          </a:p>
        </p:txBody>
      </p:sp>
      <p:pic>
        <p:nvPicPr>
          <p:cNvPr id="28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912" y="1054957"/>
            <a:ext cx="3162316" cy="3223387"/>
          </a:xfrm>
          <a:prstGeom prst="rect">
            <a:avLst/>
          </a:prstGeom>
        </p:spPr>
      </p:pic>
      <p:sp>
        <p:nvSpPr>
          <p:cNvPr id="29" name="CuadroTexto 13"/>
          <p:cNvSpPr txBox="1"/>
          <p:nvPr/>
        </p:nvSpPr>
        <p:spPr>
          <a:xfrm>
            <a:off x="135795" y="1970338"/>
            <a:ext cx="5319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familia, les invitamos a disfrutar juntos de un tiempo de karaoke literario. 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87889" y="2625985"/>
            <a:ext cx="507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Gill Sans MT" panose="020B0502020104020203" pitchFamily="34" charset="0"/>
              </a:rPr>
              <a:t>Primero ubicamos un espacio cómodo en casa (cuarto, sala, patio u otro lugar) y lo decoramos creativamente.</a:t>
            </a:r>
            <a:endParaRPr lang="es-ES" b="1" dirty="0">
              <a:latin typeface="Gill Sans MT" panose="020B0502020104020203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55627" y="3223324"/>
            <a:ext cx="5157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Gill Sans MT" panose="020B0502020104020203" pitchFamily="34" charset="0"/>
              </a:rPr>
              <a:t>Luego reunimos lo siguiente: DVDs o pendrive con pistas musicales, equipos, micrófono (opcional), pelucas o gafas para los cantantes. 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157894" y="4015525"/>
            <a:ext cx="51033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latin typeface="Gill Sans MT" panose="020B0502020104020203" pitchFamily="34" charset="0"/>
              </a:rPr>
              <a:t>Y empezamos a cantar, aquí te dejamos una pista musical, pincha en el enlace</a:t>
            </a:r>
            <a:r>
              <a:rPr lang="es-ES" sz="1600" dirty="0">
                <a:latin typeface="Gill Sans MT" panose="020B0502020104020203" pitchFamily="34" charset="0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187889" y="5264879"/>
            <a:ext cx="5125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latin typeface="Gill Sans MT" panose="020B0502020104020203" pitchFamily="34" charset="0"/>
              </a:rPr>
              <a:t>Al concluir la actividad, les invitamos a responder las siguientes preguntas: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462630" y="5873972"/>
            <a:ext cx="4693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>
                <a:solidFill>
                  <a:srgbClr val="FF0000"/>
                </a:solidFill>
                <a:latin typeface="Gill Sans MT" panose="020B0502020104020203" pitchFamily="34" charset="0"/>
              </a:rPr>
              <a:t>¿Les gustó la actividad? - ¿Cómo nos sentimos? - ¿Qué aprendimos? 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1475741" y="1447118"/>
            <a:ext cx="2859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  <a:latin typeface="Gill Sans MT" panose="020B0502020104020203" pitchFamily="34" charset="0"/>
              </a:rPr>
              <a:t>“Cu </a:t>
            </a:r>
            <a:r>
              <a:rPr lang="es-ES" b="1" dirty="0" err="1">
                <a:solidFill>
                  <a:srgbClr val="FF0000"/>
                </a:solidFill>
                <a:latin typeface="Gill Sans MT" panose="020B0502020104020203" pitchFamily="34" charset="0"/>
              </a:rPr>
              <a:t>cu</a:t>
            </a:r>
            <a:r>
              <a:rPr lang="es-ES" b="1" dirty="0">
                <a:solidFill>
                  <a:srgbClr val="FF0000"/>
                </a:solidFill>
                <a:latin typeface="Gill Sans MT" panose="020B0502020104020203" pitchFamily="34" charset="0"/>
              </a:rPr>
              <a:t> cantaba la rana”</a:t>
            </a:r>
            <a:endParaRPr lang="es-ES" sz="1600" dirty="0">
              <a:latin typeface="Gill Sans MT" panose="020B0502020104020203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62630" y="4681538"/>
            <a:ext cx="3955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>
                <a:solidFill>
                  <a:srgbClr val="002060"/>
                </a:solidFill>
                <a:latin typeface="Gill Sans MT" panose="020B0502020104020203" pitchFamily="34" charset="0"/>
              </a:rPr>
              <a:t>Pueden seguir cantando otras pistas musicales más…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386281" y="4317753"/>
            <a:ext cx="39587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https://www.youtube.com/watch?v=cMzOQHC2aPY</a:t>
            </a:r>
            <a:endParaRPr lang="es-BO" sz="1400" dirty="0"/>
          </a:p>
        </p:txBody>
      </p:sp>
      <p:pic>
        <p:nvPicPr>
          <p:cNvPr id="20" name="Imagen 19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1" b="1867"/>
          <a:stretch/>
        </p:blipFill>
        <p:spPr bwMode="auto">
          <a:xfrm>
            <a:off x="5723741" y="1188714"/>
            <a:ext cx="2967662" cy="310381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Imagen 21" descr="D:\TRABAJO DD CASA EC\COMUNICACION SC\Logos y fuentes texto SCI\STC_Logo_Horiz_WhiteNeg_RGB.png">
            <a:extLst>
              <a:ext uri="{FF2B5EF4-FFF2-40B4-BE49-F238E27FC236}">
                <a16:creationId xmlns:a16="http://schemas.microsoft.com/office/drawing/2014/main" id="{C265545D-A851-453A-B56A-2C580D3EE25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353" y="6261805"/>
            <a:ext cx="1971585" cy="52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11916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AE1058-2F31-4319-836C-9F51AA17EA6F}"/>
</file>

<file path=customXml/itemProps2.xml><?xml version="1.0" encoding="utf-8"?>
<ds:datastoreItem xmlns:ds="http://schemas.openxmlformats.org/officeDocument/2006/customXml" ds:itemID="{586061FF-55C6-43CB-968A-C729840A6C75}">
  <ds:schemaRefs>
    <ds:schemaRef ds:uri="http://schemas.microsoft.com/office/2006/metadata/properties"/>
    <ds:schemaRef ds:uri="http://purl.org/dc/dcmitype/"/>
    <ds:schemaRef ds:uri="831a5897-d732-480b-8552-b0094d7d6f94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23a2a74-8203-42e7-af82-f8d924c5b2d0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DA750FE-48F2-4172-A0E6-FED2067110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2241</TotalTime>
  <Words>354</Words>
  <Application>Microsoft Office PowerPoint</Application>
  <PresentationFormat>Presentación en pantalla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Segoe UI</vt:lpstr>
      <vt:lpstr>Times New Roman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Estevez, Armando</dc:creator>
  <cp:lastModifiedBy>Quispe, Freddy</cp:lastModifiedBy>
  <cp:revision>83</cp:revision>
  <dcterms:created xsi:type="dcterms:W3CDTF">2019-11-07T19:37:04Z</dcterms:created>
  <dcterms:modified xsi:type="dcterms:W3CDTF">2020-05-18T00:26:09Z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</Properties>
</file>